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031E-9D13-4274-90F0-3EA3444DB5C4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0F250-ADE1-47A5-898D-284033F6E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597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AppData\Local\Microsoft\Windows\INetCache\IE\XT3TRSFG\1468294873[1]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727" y="0"/>
            <a:ext cx="6717649" cy="6910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33684" y="3225552"/>
            <a:ext cx="2206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Михаил Федорович</a:t>
            </a:r>
          </a:p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1613-1645 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2837" y="405726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Филарет</a:t>
            </a:r>
            <a:endParaRPr lang="ru-RU" dirty="0"/>
          </a:p>
        </p:txBody>
      </p:sp>
      <p:pic>
        <p:nvPicPr>
          <p:cNvPr id="1027" name="Picture 3" descr="C:\Users\user\AppData\Local\Microsoft\Windows\INetCache\IE\B2NT81UO\200px-USVA_headstone_emb-05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80837"/>
            <a:ext cx="504056" cy="541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21650" y="4251767"/>
            <a:ext cx="2143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Земский собор</a:t>
            </a:r>
          </a:p>
          <a:p>
            <a:r>
              <a:rPr lang="ru-RU" dirty="0" smtClean="0"/>
              <a:t>(до 1653 г)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94746" y="5703384"/>
            <a:ext cx="2268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Разгром казачества </a:t>
            </a:r>
          </a:p>
          <a:p>
            <a:r>
              <a:rPr lang="ru-RU" dirty="0" smtClean="0"/>
              <a:t>(</a:t>
            </a:r>
            <a:r>
              <a:rPr lang="ru-RU" dirty="0" err="1" smtClean="0"/>
              <a:t>Заруцкий</a:t>
            </a:r>
            <a:r>
              <a:rPr lang="ru-RU" dirty="0" smtClean="0"/>
              <a:t>, Мнишек)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053363" y="5170659"/>
            <a:ext cx="288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Сохранение поместий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239794" y="4522697"/>
            <a:ext cx="2052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Столбовский</a:t>
            </a:r>
            <a:r>
              <a:rPr lang="ru-RU" dirty="0" smtClean="0"/>
              <a:t> мир</a:t>
            </a:r>
          </a:p>
          <a:p>
            <a:r>
              <a:rPr lang="ru-RU" dirty="0" smtClean="0"/>
              <a:t>1617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646953" y="5376474"/>
            <a:ext cx="2628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Деулинское</a:t>
            </a:r>
            <a:r>
              <a:rPr lang="ru-RU" dirty="0" smtClean="0"/>
              <a:t> перемирие</a:t>
            </a:r>
          </a:p>
          <a:p>
            <a:r>
              <a:rPr lang="ru-RU" dirty="0" smtClean="0"/>
              <a:t>1618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443372" y="5732198"/>
            <a:ext cx="1265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Пятинные</a:t>
            </a:r>
            <a:r>
              <a:rPr lang="ru-RU" dirty="0" smtClean="0"/>
              <a:t> деньги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99592" y="3133933"/>
            <a:ext cx="2790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Полка нового строя , 1631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(рейтар, драгун)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58617" y="3161849"/>
            <a:ext cx="3085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Москвитин И.Ю.,  1634-1641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05164" y="2154743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Поярков В.Д. 1643-1646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36030" y="2750513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Посольство в Китае, 1637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2460" y="1380409"/>
            <a:ext cx="3816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Оборонительные линии</a:t>
            </a:r>
            <a:r>
              <a:rPr lang="ru-RU" smtClean="0">
                <a:solidFill>
                  <a:srgbClr val="7030A0"/>
                </a:solidFill>
              </a:rPr>
              <a:t>, </a:t>
            </a:r>
            <a:r>
              <a:rPr lang="ru-RU" smtClean="0">
                <a:solidFill>
                  <a:srgbClr val="7030A0"/>
                </a:solidFill>
              </a:rPr>
              <a:t>1635-1646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Белгород-Воронеж-Тамбов)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1142" y="2636912"/>
            <a:ext cx="321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Смоленская война, 1632-1634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71600" y="2154743"/>
            <a:ext cx="2204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7030A0"/>
                </a:solidFill>
              </a:rPr>
              <a:t>Поляновский</a:t>
            </a:r>
            <a:r>
              <a:rPr lang="ru-RU" dirty="0" smtClean="0">
                <a:solidFill>
                  <a:srgbClr val="7030A0"/>
                </a:solidFill>
              </a:rPr>
              <a:t> мир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30631" y="1111210"/>
            <a:ext cx="226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Азов, 1637-1642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9620" y="744773"/>
            <a:ext cx="2327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Азовское </a:t>
            </a:r>
            <a:r>
              <a:rPr lang="ru-RU" dirty="0" smtClean="0">
                <a:solidFill>
                  <a:srgbClr val="FF0000"/>
                </a:solidFill>
              </a:rPr>
              <a:t>сидение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08204" y="1433926"/>
            <a:ext cx="2800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B050"/>
                </a:solidFill>
              </a:rPr>
              <a:t>букварь  </a:t>
            </a:r>
            <a:r>
              <a:rPr lang="ru-RU" dirty="0" smtClean="0">
                <a:solidFill>
                  <a:srgbClr val="00B050"/>
                </a:solidFill>
              </a:rPr>
              <a:t>Василия Бурцева, первое </a:t>
            </a:r>
            <a:r>
              <a:rPr lang="ru-RU" dirty="0">
                <a:solidFill>
                  <a:srgbClr val="00B050"/>
                </a:solidFill>
              </a:rPr>
              <a:t>издание - 1634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37785" y="35384"/>
            <a:ext cx="2828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Церковь во имя преподобного Никона Радонежского (1623)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54670" y="357760"/>
            <a:ext cx="2557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chemeClr val="tx2"/>
                </a:solidFill>
              </a:rPr>
              <a:t>Входоиерусалимская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церковь, Ярославль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78722" y="1004091"/>
            <a:ext cx="275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церкви Николы </a:t>
            </a:r>
            <a:r>
              <a:rPr lang="ru-RU" dirty="0" err="1">
                <a:solidFill>
                  <a:schemeClr val="tx2"/>
                </a:solidFill>
              </a:rPr>
              <a:t>Надеина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51701" y="1188757"/>
            <a:ext cx="2056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Казанский собор в Москве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8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3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96</Words>
  <Application>Microsoft Office PowerPoint</Application>
  <PresentationFormat>Экран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вика</dc:creator>
  <cp:lastModifiedBy>Виктория Савицкая</cp:lastModifiedBy>
  <cp:revision>9</cp:revision>
  <dcterms:created xsi:type="dcterms:W3CDTF">2018-03-11T13:21:25Z</dcterms:created>
  <dcterms:modified xsi:type="dcterms:W3CDTF">2018-03-12T06:12:58Z</dcterms:modified>
</cp:coreProperties>
</file>